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5143500" cy="91440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3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5508" y="1496484"/>
            <a:ext cx="4372486" cy="3183467"/>
          </a:xfrm>
        </p:spPr>
        <p:txBody>
          <a:bodyPr anchor="b">
            <a:normAutofit/>
          </a:bodyPr>
          <a:lstStyle>
            <a:lvl1pPr algn="ctr">
              <a:defRPr sz="27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5508" y="4802717"/>
            <a:ext cx="4372486" cy="2207683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6982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13" y="5719165"/>
            <a:ext cx="4373816" cy="1092473"/>
          </a:xfrm>
        </p:spPr>
        <p:txBody>
          <a:bodyPr anchor="b">
            <a:normAutofit/>
          </a:bodyPr>
          <a:lstStyle>
            <a:lvl1pPr>
              <a:defRPr sz="157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5513" y="828430"/>
            <a:ext cx="4373816" cy="4506313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7" y="6811637"/>
            <a:ext cx="4373156" cy="909963"/>
          </a:xfrm>
        </p:spPr>
        <p:txBody>
          <a:bodyPr>
            <a:normAutofit/>
          </a:bodyPr>
          <a:lstStyle>
            <a:lvl1pPr marL="0" indent="0" algn="ctr">
              <a:buNone/>
              <a:defRPr sz="1013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8323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07" y="812802"/>
            <a:ext cx="4367994" cy="4566479"/>
          </a:xfrm>
        </p:spPr>
        <p:txBody>
          <a:bodyPr anchor="ctr"/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8" y="5606427"/>
            <a:ext cx="4367993" cy="2122915"/>
          </a:xfrm>
        </p:spPr>
        <p:txBody>
          <a:bodyPr anchor="ctr"/>
          <a:lstStyle>
            <a:lvl1pPr marL="0" indent="0" algn="ctr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0185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120" y="812800"/>
            <a:ext cx="3924599" cy="3990539"/>
          </a:xfrm>
        </p:spPr>
        <p:txBody>
          <a:bodyPr anchor="ctr"/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725897" y="4813376"/>
            <a:ext cx="3692376" cy="569083"/>
          </a:xfrm>
        </p:spPr>
        <p:txBody>
          <a:bodyPr anchor="t">
            <a:normAutofit/>
          </a:bodyPr>
          <a:lstStyle>
            <a:lvl1pPr marL="0" indent="0" algn="r">
              <a:buNone/>
              <a:defRPr sz="788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6" y="5606428"/>
            <a:ext cx="4367994" cy="2115173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84200" y="855666"/>
            <a:ext cx="257175" cy="779701"/>
          </a:xfrm>
          <a:prstGeom prst="rect">
            <a:avLst/>
          </a:prstGeom>
        </p:spPr>
        <p:txBody>
          <a:bodyPr vert="horz" lIns="51435" tIns="25718" rIns="51435" bIns="257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45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70031" y="4097835"/>
            <a:ext cx="257175" cy="779701"/>
          </a:xfrm>
          <a:prstGeom prst="rect">
            <a:avLst/>
          </a:prstGeom>
        </p:spPr>
        <p:txBody>
          <a:bodyPr vert="horz" lIns="51435" tIns="25718" rIns="51435" bIns="257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45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71711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13" y="2835925"/>
            <a:ext cx="4368653" cy="3349113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7" y="6200741"/>
            <a:ext cx="4367994" cy="1520859"/>
          </a:xfrm>
        </p:spPr>
        <p:txBody>
          <a:bodyPr anchor="t"/>
          <a:lstStyle>
            <a:lvl1pPr marL="0" indent="0" algn="ctr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6360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85506" y="812802"/>
            <a:ext cx="4367994" cy="176741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85507" y="2784427"/>
            <a:ext cx="1391747" cy="109774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350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385507" y="3882165"/>
            <a:ext cx="1391747" cy="3839435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75183" y="2784427"/>
            <a:ext cx="1391579" cy="109773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350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1875183" y="3882165"/>
            <a:ext cx="1392112" cy="3839435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363735" y="2784427"/>
            <a:ext cx="1388480" cy="109773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350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3365021" y="3882165"/>
            <a:ext cx="1388480" cy="3839435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01566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385507" y="812802"/>
            <a:ext cx="4367994" cy="176741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385507" y="5318863"/>
            <a:ext cx="1391747" cy="76834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125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60696" y="2789647"/>
            <a:ext cx="1240334" cy="2032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385507" y="6087212"/>
            <a:ext cx="1391747" cy="1634389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74265" y="5318863"/>
            <a:ext cx="1391758" cy="76834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125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1927545" y="2789647"/>
            <a:ext cx="1236315" cy="2032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1873694" y="6087211"/>
            <a:ext cx="1392329" cy="1634389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363788" y="5318863"/>
            <a:ext cx="1387927" cy="76834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125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3439465" y="2789647"/>
            <a:ext cx="1236985" cy="2032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3363735" y="6087213"/>
            <a:ext cx="1389765" cy="1634387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85706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67469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80817" y="812801"/>
            <a:ext cx="1072684" cy="69088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5508" y="812801"/>
            <a:ext cx="3231016" cy="6908801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523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919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588" y="876304"/>
            <a:ext cx="4106325" cy="3803649"/>
          </a:xfrm>
        </p:spPr>
        <p:txBody>
          <a:bodyPr anchor="b">
            <a:normAutofit/>
          </a:bodyPr>
          <a:lstStyle>
            <a:lvl1pPr>
              <a:defRPr sz="191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588" y="4802720"/>
            <a:ext cx="4106325" cy="2000249"/>
          </a:xfrm>
        </p:spPr>
        <p:txBody>
          <a:bodyPr/>
          <a:lstStyle>
            <a:lvl1pPr marL="0" indent="0" algn="ctr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984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08" y="812802"/>
            <a:ext cx="4367993" cy="176842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5508" y="2784427"/>
            <a:ext cx="2154095" cy="493717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4404" y="2784427"/>
            <a:ext cx="2149097" cy="493717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7628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08" y="812802"/>
            <a:ext cx="4367993" cy="176741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928" y="2784427"/>
            <a:ext cx="2025183" cy="1098549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5507" y="3882976"/>
            <a:ext cx="2154603" cy="383862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3317" y="2784427"/>
            <a:ext cx="2020183" cy="1098549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3897" y="3882976"/>
            <a:ext cx="2149604" cy="383862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7537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5547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5421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955" y="812800"/>
            <a:ext cx="1658913" cy="3149600"/>
          </a:xfrm>
        </p:spPr>
        <p:txBody>
          <a:bodyPr anchor="b">
            <a:normAutofit/>
          </a:bodyPr>
          <a:lstStyle>
            <a:lvl1pPr>
              <a:defRPr sz="157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309" y="812800"/>
            <a:ext cx="2611192" cy="6908800"/>
          </a:xfrm>
        </p:spPr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6955" y="3962402"/>
            <a:ext cx="1658913" cy="3759199"/>
          </a:xfrm>
        </p:spPr>
        <p:txBody>
          <a:bodyPr/>
          <a:lstStyle>
            <a:lvl1pPr marL="0" indent="0" algn="ctr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7820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956" y="812800"/>
            <a:ext cx="2344277" cy="3149600"/>
          </a:xfrm>
        </p:spPr>
        <p:txBody>
          <a:bodyPr anchor="b">
            <a:normAutofit/>
          </a:bodyPr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53087" y="1011842"/>
            <a:ext cx="1668903" cy="6510717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7" y="3962400"/>
            <a:ext cx="2346324" cy="3759200"/>
          </a:xfrm>
        </p:spPr>
        <p:txBody>
          <a:bodyPr>
            <a:normAutofit/>
          </a:bodyPr>
          <a:lstStyle>
            <a:lvl1pPr marL="0" indent="0" algn="ctr">
              <a:buNone/>
              <a:defRPr sz="1013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5098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5508" y="812802"/>
            <a:ext cx="4367993" cy="17684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5507" y="2794752"/>
            <a:ext cx="4367994" cy="4926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466" y="7844369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5507" y="7844369"/>
            <a:ext cx="281511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35599" y="7844369"/>
            <a:ext cx="317902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05780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514350" rtl="0" eaLnBrk="1" latinLnBrk="0" hangingPunct="1">
        <a:lnSpc>
          <a:spcPct val="90000"/>
        </a:lnSpc>
        <a:spcBef>
          <a:spcPct val="0"/>
        </a:spcBef>
        <a:buNone/>
        <a:defRPr sz="1913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120000"/>
        </a:lnSpc>
        <a:spcBef>
          <a:spcPts val="56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53616" y="486836"/>
            <a:ext cx="4436269" cy="583681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dirty="0"/>
              <a:t>第七組</a:t>
            </a:r>
            <a:br>
              <a:rPr lang="en-US" altLang="zh-TW" dirty="0"/>
            </a:br>
            <a:r>
              <a:rPr lang="zh-TW" altLang="en-US" dirty="0"/>
              <a:t>無人商店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3815" y="1070517"/>
            <a:ext cx="4875868" cy="77389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1400" dirty="0"/>
              <a:t>科技化的註冊</a:t>
            </a:r>
            <a:r>
              <a:rPr lang="en-US" altLang="zh-TW" sz="1400" dirty="0"/>
              <a:t>(</a:t>
            </a:r>
            <a:r>
              <a:rPr lang="zh-TW" altLang="en-US" sz="1400" dirty="0"/>
              <a:t>登入</a:t>
            </a:r>
            <a:r>
              <a:rPr lang="en-US" altLang="zh-TW" sz="1400" dirty="0"/>
              <a:t>)</a:t>
            </a:r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				</a:t>
            </a:r>
            <a:r>
              <a:rPr lang="zh-TW" altLang="en-US" sz="1400" dirty="0"/>
              <a:t>   智慧語音助理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zh-TW" altLang="en-US" sz="1400" dirty="0"/>
              <a:t>客製化商品推薦系統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				</a:t>
            </a:r>
            <a:r>
              <a:rPr lang="zh-TW" altLang="en-US" sz="1400" dirty="0"/>
              <a:t> 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				</a:t>
            </a:r>
            <a:r>
              <a:rPr lang="zh-TW" altLang="en-US" sz="1400" dirty="0"/>
              <a:t>結合最先進技術的結帳系統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zh-TW" altLang="en-US" sz="1400" dirty="0"/>
              <a:t>便捷的貨架偵測系統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				</a:t>
            </a:r>
            <a:r>
              <a:rPr lang="zh-TW" altLang="en-US" sz="1400" dirty="0"/>
              <a:t>無堅不摧唯快不破的監視系統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zh-TW" altLang="en-US" sz="1400" dirty="0"/>
              <a:t>組員名單</a:t>
            </a:r>
            <a:r>
              <a:rPr lang="en-US" altLang="zh-TW" sz="1400" dirty="0"/>
              <a:t>:</a:t>
            </a:r>
            <a:r>
              <a:rPr lang="zh-TW" altLang="en-US" sz="1400" dirty="0"/>
              <a:t>游婷雅、劉哲通、黃意舜、葉冠麟、鄭又華</a:t>
            </a:r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zh-TW" altLang="en-US" sz="1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EC1CB6E-194E-4582-BE48-368E0EC04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97" y="1394038"/>
            <a:ext cx="2199935" cy="100102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399AC30-C315-4462-9875-47D473070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117" y="5014428"/>
            <a:ext cx="2113106" cy="100102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0F00100-DC23-4AB7-9EC6-5238D0B6A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011" y="3797998"/>
            <a:ext cx="2027025" cy="121643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EEC8D80-92FE-4E55-8CE8-5D66479C6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227" y="2455903"/>
            <a:ext cx="1954886" cy="117313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C3E1B6B-340B-47EA-8B22-955473648C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036" y="6093451"/>
            <a:ext cx="2064081" cy="100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1615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TM04033921[[fn=大馬士革風]]</Template>
  <TotalTime>105</TotalTime>
  <Words>9</Words>
  <Application>Microsoft Office PowerPoint</Application>
  <PresentationFormat>如螢幕大小 (16:9)</PresentationFormat>
  <Paragraphs>29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Bookman Old Style</vt:lpstr>
      <vt:lpstr>Rockwell</vt:lpstr>
      <vt:lpstr>Damask</vt:lpstr>
      <vt:lpstr>第七組 無人商店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張璿</dc:creator>
  <cp:lastModifiedBy>III</cp:lastModifiedBy>
  <cp:revision>16</cp:revision>
  <dcterms:created xsi:type="dcterms:W3CDTF">2018-06-12T07:37:22Z</dcterms:created>
  <dcterms:modified xsi:type="dcterms:W3CDTF">2018-08-21T03:35:49Z</dcterms:modified>
</cp:coreProperties>
</file>

<file path=docProps/thumbnail.jpeg>
</file>